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8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B607B5-2D3E-43D6-AB62-C01E81A6A45D}" type="datetimeFigureOut">
              <a:rPr lang="et-EE" smtClean="0"/>
              <a:t>27.08.2025</a:t>
            </a:fld>
            <a:endParaRPr lang="et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90C552-01CD-4534-9399-DE491F16545B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519618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BD2CC-2484-4398-B997-A20C227EB2B5}" type="datetimeFigureOut">
              <a:rPr lang="et-EE" smtClean="0"/>
              <a:t>27.08.2025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6C03-FEC9-41AF-8BF7-14E48A7E2FAB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84472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BD2CC-2484-4398-B997-A20C227EB2B5}" type="datetimeFigureOut">
              <a:rPr lang="et-EE" smtClean="0"/>
              <a:t>27.08.2025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6C03-FEC9-41AF-8BF7-14E48A7E2FAB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507738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BD2CC-2484-4398-B997-A20C227EB2B5}" type="datetimeFigureOut">
              <a:rPr lang="et-EE" smtClean="0"/>
              <a:t>27.08.2025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6C03-FEC9-41AF-8BF7-14E48A7E2FAB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835593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BD2CC-2484-4398-B997-A20C227EB2B5}" type="datetimeFigureOut">
              <a:rPr lang="et-EE" smtClean="0"/>
              <a:t>27.08.2025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6C03-FEC9-41AF-8BF7-14E48A7E2FAB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131648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BD2CC-2484-4398-B997-A20C227EB2B5}" type="datetimeFigureOut">
              <a:rPr lang="et-EE" smtClean="0"/>
              <a:t>27.08.2025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6C03-FEC9-41AF-8BF7-14E48A7E2FAB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761691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BD2CC-2484-4398-B997-A20C227EB2B5}" type="datetimeFigureOut">
              <a:rPr lang="et-EE" smtClean="0"/>
              <a:t>27.08.2025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6C03-FEC9-41AF-8BF7-14E48A7E2FAB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723392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BD2CC-2484-4398-B997-A20C227EB2B5}" type="datetimeFigureOut">
              <a:rPr lang="et-EE" smtClean="0"/>
              <a:t>27.08.2025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6C03-FEC9-41AF-8BF7-14E48A7E2FAB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223312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BD2CC-2484-4398-B997-A20C227EB2B5}" type="datetimeFigureOut">
              <a:rPr lang="et-EE" smtClean="0"/>
              <a:t>27.08.2025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6C03-FEC9-41AF-8BF7-14E48A7E2FAB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731284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BD2CC-2484-4398-B997-A20C227EB2B5}" type="datetimeFigureOut">
              <a:rPr lang="et-EE" smtClean="0"/>
              <a:t>27.08.2025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6C03-FEC9-41AF-8BF7-14E48A7E2FAB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56691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BD2CC-2484-4398-B997-A20C227EB2B5}" type="datetimeFigureOut">
              <a:rPr lang="et-EE" smtClean="0"/>
              <a:t>27.08.2025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6C03-FEC9-41AF-8BF7-14E48A7E2FAB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13356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BD2CC-2484-4398-B997-A20C227EB2B5}" type="datetimeFigureOut">
              <a:rPr lang="et-EE" smtClean="0"/>
              <a:t>27.08.2025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6C03-FEC9-41AF-8BF7-14E48A7E2FAB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193509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66484" y="365125"/>
            <a:ext cx="838731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t-E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9BD2CC-2484-4398-B997-A20C227EB2B5}" type="datetimeFigureOut">
              <a:rPr lang="et-EE" smtClean="0"/>
              <a:t>27.08.2025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76C03-FEC9-41AF-8BF7-14E48A7E2FAB}" type="slidenum">
              <a:rPr lang="et-EE" smtClean="0"/>
              <a:t>‹#›</a:t>
            </a:fld>
            <a:endParaRPr lang="et-EE"/>
          </a:p>
        </p:txBody>
      </p:sp>
      <p:sp>
        <p:nvSpPr>
          <p:cNvPr id="7" name="Rectangle 2"/>
          <p:cNvSpPr>
            <a:spLocks noChangeArrowheads="1"/>
          </p:cNvSpPr>
          <p:nvPr userDrawn="1"/>
        </p:nvSpPr>
        <p:spPr bwMode="auto">
          <a:xfrm>
            <a:off x="838200" y="365124"/>
            <a:ext cx="1593668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t-EE"/>
          </a:p>
        </p:txBody>
      </p:sp>
      <p:pic>
        <p:nvPicPr>
          <p:cNvPr id="1031" name="Picture 7" descr="https://lh7-rt.googleusercontent.com/docsz/AD_4nXcGPTmFeRNB9l1EAy0rne-O0oC1xzlJ5aQz9_rn9FJMJAuKwfSAqGK457ZEmUDtTFMy5Yk2yhYpeJAAGkPZUCSAfPfcguM-L_c5TiRS50JUDJa0zMg-CoCErPVjsRieMyRIOtWcNYmp0XrhjQVBrxQ?key=lTVr0p7aUX8RGToLm1WH5eUI">
            <a:extLst>
              <a:ext uri="{FF2B5EF4-FFF2-40B4-BE49-F238E27FC236}">
                <a16:creationId xmlns:a16="http://schemas.microsoft.com/office/drawing/2014/main" id="{33242DD1-8E2A-469E-B618-68875C50C5D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213" y="365123"/>
            <a:ext cx="1364720" cy="1364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9034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10312" y="1745131"/>
            <a:ext cx="7287938" cy="1772621"/>
          </a:xfrm>
        </p:spPr>
        <p:txBody>
          <a:bodyPr/>
          <a:lstStyle/>
          <a:p>
            <a:endParaRPr lang="et-E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83398" y="3623553"/>
            <a:ext cx="9144000" cy="1655762"/>
          </a:xfrm>
        </p:spPr>
        <p:txBody>
          <a:bodyPr/>
          <a:lstStyle/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0809994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FDCF135A-2B1A-4F4D-AE3D-46530C3654D4}" vid="{BD96444B-8593-4E73-A2D2-86EC9BA076E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Esitluse_pohi</Template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Madis Kauts</dc:creator>
  <cp:lastModifiedBy>Kadri Tiismus</cp:lastModifiedBy>
  <cp:revision>2</cp:revision>
  <dcterms:created xsi:type="dcterms:W3CDTF">2021-01-05T11:41:23Z</dcterms:created>
  <dcterms:modified xsi:type="dcterms:W3CDTF">2025-08-27T11:33:03Z</dcterms:modified>
</cp:coreProperties>
</file>