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122" d="100"/>
          <a:sy n="122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607B5-2D3E-43D6-AB62-C01E81A6A45D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0C552-01CD-4534-9399-DE491F16545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961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4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773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559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164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169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339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331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128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5669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3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350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6484" y="365125"/>
            <a:ext cx="83873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D2CC-2484-4398-B997-A20C227EB2B5}" type="datetimeFigureOut">
              <a:rPr lang="et-EE" smtClean="0"/>
              <a:t>05.01.2021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6C03-FEC9-41AF-8BF7-14E48A7E2FAB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838200" y="365124"/>
            <a:ext cx="159366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96797571"/>
              </p:ext>
            </p:extLst>
          </p:nvPr>
        </p:nvGraphicFramePr>
        <p:xfrm>
          <a:off x="838199" y="365125"/>
          <a:ext cx="205912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14" imgW="3581558" imgH="2781242" progId="Paint.Picture">
                  <p:embed/>
                </p:oleObj>
              </mc:Choice>
              <mc:Fallback>
                <p:oleObj name="Bitmap Image" r:id="rId14" imgW="3581558" imgH="278124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365125"/>
                        <a:ext cx="2059127" cy="132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03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312" y="1745131"/>
            <a:ext cx="7287938" cy="1772621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3398" y="3623553"/>
            <a:ext cx="9144000" cy="1655762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809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FDCF135A-2B1A-4F4D-AE3D-46530C3654D4}" vid="{BD96444B-8593-4E73-A2D2-86EC9BA076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Esitluse_pohi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Bitmap Image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 Kauts</dc:creator>
  <cp:lastModifiedBy>Madis Kauts</cp:lastModifiedBy>
  <cp:revision>1</cp:revision>
  <dcterms:created xsi:type="dcterms:W3CDTF">2021-01-05T11:41:23Z</dcterms:created>
  <dcterms:modified xsi:type="dcterms:W3CDTF">2021-01-05T11:42:10Z</dcterms:modified>
</cp:coreProperties>
</file>